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61"/>
  </p:normalViewPr>
  <p:slideViewPr>
    <p:cSldViewPr snapToGrid="0">
      <p:cViewPr varScale="1">
        <p:scale>
          <a:sx n="90" d="100"/>
          <a:sy n="90" d="100"/>
        </p:scale>
        <p:origin x="23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49753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75332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07236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95221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31186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316772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66465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67515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622060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58271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412924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DE624-C382-D34B-BD04-ECD1331AE027}" type="datetimeFigureOut">
              <a:rPr lang="en-TW" smtClean="0"/>
              <a:t>2023/9/8</a:t>
            </a:fld>
            <a:endParaRPr lang="en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89C84-3B89-AD4E-A4C9-618FB17F6B76}" type="slidenum">
              <a:rPr lang="en-TW" smtClean="0"/>
              <a:t>‹#›</a:t>
            </a:fld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66304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0124B-66F5-E62B-7829-8A65BAE69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加羅湖差點變成山難事件討論</a:t>
            </a:r>
            <a:endParaRPr lang="en-TW" sz="48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5D420-D040-3EF2-6B03-5C9A9EC44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en-TW"/>
          </a:p>
          <a:p>
            <a:pPr algn="l"/>
            <a:r>
              <a:rPr lang="en-TW"/>
              <a:t>古詠程</a:t>
            </a:r>
            <a:r>
              <a:rPr lang="zh-TW" altLang="en-US"/>
              <a:t> </a:t>
            </a:r>
            <a:r>
              <a:rPr lang="en-US" altLang="zh-TW"/>
              <a:t>17</a:t>
            </a:r>
            <a:r>
              <a:rPr lang="zh-TW" altLang="en-US"/>
              <a:t>號</a:t>
            </a:r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27268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2739E6-B18F-1EDF-490A-BF029E5A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TW" sz="4000" dirty="0">
                <a:solidFill>
                  <a:srgbClr val="FFFFFF"/>
                </a:solidFill>
              </a:rPr>
              <a:t>事件簡述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24988-655C-ADB7-3F80-657DFF584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時間：2022.1.22~23</a:t>
            </a:r>
          </a:p>
          <a:p>
            <a:r>
              <a:rPr lang="en-US" sz="1800" dirty="0"/>
              <a:t>事件：39人團隊延遲抵達2.9K營地</a:t>
            </a:r>
          </a:p>
          <a:p>
            <a:r>
              <a:rPr lang="en-US" sz="1800" dirty="0" err="1"/>
              <a:t>經過</a:t>
            </a:r>
            <a:r>
              <a:rPr lang="en-US" sz="1800" dirty="0"/>
              <a:t>：</a:t>
            </a:r>
          </a:p>
          <a:p>
            <a:pPr lvl="1"/>
            <a:r>
              <a:rPr lang="en-US" sz="1800" dirty="0"/>
              <a:t>22:30 7人抵達營地求助</a:t>
            </a:r>
          </a:p>
          <a:p>
            <a:pPr lvl="1"/>
            <a:r>
              <a:rPr lang="en-TW" sz="1800" dirty="0"/>
              <a:t>23:00</a:t>
            </a:r>
            <a:r>
              <a:rPr lang="zh-TW" altLang="en-US" sz="1800" dirty="0"/>
              <a:t> </a:t>
            </a:r>
            <a:r>
              <a:rPr lang="en-US" altLang="zh-TW" sz="1800" dirty="0"/>
              <a:t>4</a:t>
            </a:r>
            <a:r>
              <a:rPr lang="zh-TW" altLang="en-US" sz="1800" dirty="0"/>
              <a:t>人出發</a:t>
            </a:r>
            <a:r>
              <a:rPr lang="en-TW" sz="1800" dirty="0"/>
              <a:t>出發協助,3.1K遇到A隊2人</a:t>
            </a:r>
          </a:p>
          <a:p>
            <a:pPr lvl="1"/>
            <a:r>
              <a:rPr lang="en-TW" sz="1800" dirty="0"/>
              <a:t>23:20 3.2K遇到B隊6人</a:t>
            </a:r>
            <a:endParaRPr lang="en-US" sz="1800" dirty="0"/>
          </a:p>
          <a:p>
            <a:pPr lvl="1"/>
            <a:r>
              <a:rPr lang="en-TW" sz="1800" dirty="0"/>
              <a:t>24:30 4.7K遇到C隊3人</a:t>
            </a:r>
          </a:p>
          <a:p>
            <a:pPr lvl="1"/>
            <a:r>
              <a:rPr lang="en-TW" sz="1800" dirty="0"/>
              <a:t>01:00 4.8K遇到D隊6人</a:t>
            </a:r>
          </a:p>
          <a:p>
            <a:pPr lvl="1"/>
            <a:r>
              <a:rPr lang="en-TW" sz="1800" dirty="0"/>
              <a:t>01:10 4.95K遇到Ｅ隊8人</a:t>
            </a:r>
          </a:p>
          <a:p>
            <a:pPr lvl="1"/>
            <a:r>
              <a:rPr lang="en-TW" sz="1800" dirty="0"/>
              <a:t>01:30 5.05K遇到F隊7人,全員遇到</a:t>
            </a:r>
          </a:p>
          <a:p>
            <a:pPr lvl="1"/>
            <a:r>
              <a:rPr lang="en-TW" sz="1800" dirty="0"/>
              <a:t>04:00 C隊抵達營地</a:t>
            </a:r>
          </a:p>
          <a:p>
            <a:pPr lvl="1"/>
            <a:r>
              <a:rPr lang="en-TW" sz="1800" dirty="0"/>
              <a:t>06:00 D隊抵達營地</a:t>
            </a:r>
          </a:p>
          <a:p>
            <a:pPr lvl="1"/>
            <a:r>
              <a:rPr lang="en-TW" sz="1800" dirty="0"/>
              <a:t>08:00 全員抵達營地</a:t>
            </a:r>
          </a:p>
          <a:p>
            <a:pPr lvl="1"/>
            <a:endParaRPr lang="en-TW" sz="1800" dirty="0"/>
          </a:p>
          <a:p>
            <a:pPr lvl="1"/>
            <a:endParaRPr lang="en-TW" sz="1800" dirty="0"/>
          </a:p>
          <a:p>
            <a:pPr lvl="1"/>
            <a:endParaRPr lang="en-TW" sz="1800" dirty="0"/>
          </a:p>
        </p:txBody>
      </p:sp>
    </p:spTree>
    <p:extLst>
      <p:ext uri="{BB962C8B-B14F-4D97-AF65-F5344CB8AC3E}">
        <p14:creationId xmlns:p14="http://schemas.microsoft.com/office/powerpoint/2010/main" val="24304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6E0998-EF42-538B-11D5-43A9111F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TW" sz="4000" dirty="0">
                <a:solidFill>
                  <a:srgbClr val="FFFFFF"/>
                </a:solidFill>
              </a:rPr>
              <a:t>我會怎麼做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BE6A0-2A97-34E8-0FE2-FF1477818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TW" sz="2000"/>
              <a:t>如果我是帶隊領隊</a:t>
            </a:r>
          </a:p>
          <a:p>
            <a:pPr lvl="1"/>
            <a:r>
              <a:rPr lang="en-TW" sz="2000"/>
              <a:t>團隊中有3名嚮導,必要時拆成A,B隊,確定能正常跟上Ａ隊腳程的先行,但不能在拆隊,一名體力好的隊員協助押後</a:t>
            </a:r>
          </a:p>
          <a:p>
            <a:pPr lvl="1"/>
            <a:r>
              <a:rPr lang="en-TW" sz="2000"/>
              <a:t>Ｂ隊將剩下的隊員集中兩位嚮導一前一後,除非另有必要不然不再拆隊</a:t>
            </a:r>
          </a:p>
          <a:p>
            <a:pPr lvl="1"/>
            <a:endParaRPr lang="en-TW" sz="2000"/>
          </a:p>
          <a:p>
            <a:r>
              <a:rPr lang="en-TW" sz="2000"/>
              <a:t>問題探究</a:t>
            </a:r>
          </a:p>
          <a:p>
            <a:pPr lvl="1"/>
            <a:r>
              <a:rPr lang="en-TW" sz="2000"/>
              <a:t>隊員對要走的行程不了解,對自己跟小朋友的能力太過自信</a:t>
            </a:r>
          </a:p>
          <a:p>
            <a:pPr lvl="1"/>
            <a:r>
              <a:rPr lang="en-TW" sz="2000"/>
              <a:t>領隊對隊員的能力不了解(尤其是小朋友),對裝備的提醒檢查不夠導致多人夜間走到一半頭燈沒電</a:t>
            </a:r>
          </a:p>
          <a:p>
            <a:pPr lvl="1"/>
            <a:r>
              <a:rPr lang="en-TW" sz="2000"/>
              <a:t>小朋友其實蠻能走的,但是要小朋友走在一起,往往跟大人走反而走得更慢</a:t>
            </a:r>
          </a:p>
          <a:p>
            <a:pPr lvl="1"/>
            <a:r>
              <a:rPr lang="en-TW" sz="2000"/>
              <a:t>運氣很好沒有下雨,不然後果應該會很危險</a:t>
            </a:r>
          </a:p>
          <a:p>
            <a:pPr lvl="1"/>
            <a:endParaRPr lang="en-TW" sz="2000"/>
          </a:p>
          <a:p>
            <a:pPr lvl="1"/>
            <a:endParaRPr lang="en-TW" sz="2000"/>
          </a:p>
        </p:txBody>
      </p:sp>
    </p:spTree>
    <p:extLst>
      <p:ext uri="{BB962C8B-B14F-4D97-AF65-F5344CB8AC3E}">
        <p14:creationId xmlns:p14="http://schemas.microsoft.com/office/powerpoint/2010/main" val="29228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83</TotalTime>
  <Words>111</Words>
  <Application>Microsoft Macintosh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加羅湖差點變成山難事件討論</vt:lpstr>
      <vt:lpstr>事件簡述</vt:lpstr>
      <vt:lpstr>我會怎麼做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加羅湖差點變成山難事件討論</dc:title>
  <dc:creator>古詠程(Ben Ku)</dc:creator>
  <cp:lastModifiedBy>古詠程(Ben Ku)</cp:lastModifiedBy>
  <cp:revision>3</cp:revision>
  <dcterms:created xsi:type="dcterms:W3CDTF">2023-09-08T14:32:40Z</dcterms:created>
  <dcterms:modified xsi:type="dcterms:W3CDTF">2023-09-08T15:55:43Z</dcterms:modified>
</cp:coreProperties>
</file>