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845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9890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1168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927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813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567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332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80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3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03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C1131-54B6-4BF8-8310-0899E93D6F9F}" type="datetimeFigureOut">
              <a:rPr lang="zh-TW" altLang="en-US" smtClean="0"/>
              <a:t>2023/9/4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CC9F6-42DF-4286-B329-F3F958469D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996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797147" y="5591268"/>
            <a:ext cx="26981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報告人：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江宛彜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5099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4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33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31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44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1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65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8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14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5</Words>
  <Application>Microsoft Office PowerPoint</Application>
  <PresentationFormat>如螢幕大小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Wan I Chiang</dc:creator>
  <cp:lastModifiedBy>Wan I Chiang</cp:lastModifiedBy>
  <cp:revision>3</cp:revision>
  <dcterms:created xsi:type="dcterms:W3CDTF">2023-09-04T14:40:16Z</dcterms:created>
  <dcterms:modified xsi:type="dcterms:W3CDTF">2023-09-04T14:51:30Z</dcterms:modified>
</cp:coreProperties>
</file>