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8f277c539c3c54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8f277c539c3c54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8f277c539c3c546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58f277c539c3c546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299032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2018八大秀迷途案例探討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0" y="340850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出事原因</a:t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70781" y="1840620"/>
            <a:ext cx="8520600" cy="21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1.攻頂時攜帶的裝備過少—領隊需向隊員裝備確認,並且領隊應多攜帶保暖用品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2.</a:t>
            </a:r>
            <a:r>
              <a:rPr lang="zh-TW"/>
              <a:t>讓不會認路的初學者落單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311700" y="299950"/>
            <a:ext cx="8520600" cy="8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案例檢討</a:t>
            </a:r>
            <a:endParaRPr/>
          </a:p>
        </p:txBody>
      </p:sp>
      <p:sp>
        <p:nvSpPr>
          <p:cNvPr id="67" name="Google Shape;67;p15"/>
          <p:cNvSpPr txBox="1"/>
          <p:nvPr>
            <p:ph idx="1" type="subTitle"/>
          </p:nvPr>
        </p:nvSpPr>
        <p:spPr>
          <a:xfrm>
            <a:off x="398050" y="1031661"/>
            <a:ext cx="8520600" cy="19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1.與其攜帶背負眾多攝影器材，不如攜帶一隻對講機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2.出門前和每日就寢前，和隊員討論行程。迷途的隊員有下切的軌跡，卻不知道回程的正路。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3.領隊應攜帶衛星電話，以掌握黃金救援時間（迷途者迷路27小時）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