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F2EC49-6A99-4054-A4EE-34A778C27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3419575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zh-TW" altLang="en-US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案例</a:t>
            </a:r>
            <a:b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2022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月，與夥伴們扛起裝備登上了雪山，並經歷了一場永難忘懷的山難意外。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13FCB1A-EEDA-4D95-A029-D32CDB36C9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4713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F2EC49-6A99-4054-A4EE-34A778C27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3249893"/>
            <a:ext cx="8915399" cy="2262781"/>
          </a:xfrm>
        </p:spPr>
        <p:txBody>
          <a:bodyPr>
            <a:normAutofit fontScale="90000"/>
          </a:bodyPr>
          <a:lstStyle/>
          <a:p>
            <a:br>
              <a:rPr lang="zh-TW" altLang="en-US" dirty="0"/>
            </a:br>
            <a:r>
              <a:rPr lang="zh-TW" altLang="en-US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情境：</a:t>
            </a:r>
            <a:b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如果您是該隊伍的嚮導或領隊，您會怎麼處理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13FCB1A-EEDA-4D95-A029-D32CDB36C9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46768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F2EC49-6A99-4054-A4EE-34A778C27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3551549"/>
            <a:ext cx="8915399" cy="2262781"/>
          </a:xfrm>
        </p:spPr>
        <p:txBody>
          <a:bodyPr>
            <a:normAutofit/>
          </a:bodyPr>
          <a:lstStyle/>
          <a:p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13FCB1A-EEDA-4D95-A029-D32CDB36C9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A1CBCD8-9D52-4B97-B8FA-7FC20DF17498}"/>
              </a:ext>
            </a:extLst>
          </p:cNvPr>
          <p:cNvSpPr/>
          <p:nvPr/>
        </p:nvSpPr>
        <p:spPr>
          <a:xfrm>
            <a:off x="2102178" y="1043670"/>
            <a:ext cx="922884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TW" altLang="zh-TW" sz="4400" b="1" u="sng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＊充分的準備：</a:t>
            </a:r>
            <a:endParaRPr lang="zh-TW" altLang="zh-TW" sz="44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TW" altLang="zh-TW" sz="4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一、凡事豫則立，所有活動都須提早</a:t>
            </a:r>
            <a:endParaRPr lang="en-US" altLang="zh-TW" sz="44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TW" sz="4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zh-TW" sz="4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規畫及準備，勿當作一般旅遊活</a:t>
            </a:r>
            <a:endParaRPr lang="en-US" altLang="zh-TW" sz="44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TW" sz="4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zh-TW" sz="4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動，而有臨時起意的安排。</a:t>
            </a:r>
          </a:p>
          <a:p>
            <a:pPr algn="just">
              <a:spcAft>
                <a:spcPts val="0"/>
              </a:spcAft>
            </a:pPr>
            <a:r>
              <a:rPr lang="zh-TW" altLang="zh-TW" sz="4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二、危險的天候，更要有充分的準備</a:t>
            </a:r>
            <a:endParaRPr lang="en-US" altLang="zh-TW" sz="44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TW" sz="4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(</a:t>
            </a:r>
            <a:r>
              <a:rPr lang="zh-TW" altLang="zh-TW" sz="4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體力、物資可請協作或增加專</a:t>
            </a:r>
            <a:endParaRPr lang="en-US" altLang="zh-TW" sz="44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TW" sz="4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zh-TW" sz="4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業人員</a:t>
            </a:r>
            <a:r>
              <a:rPr lang="en-US" altLang="zh-TW" sz="4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4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07578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F2EC49-6A99-4054-A4EE-34A778C27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3551549"/>
            <a:ext cx="8915399" cy="2262781"/>
          </a:xfrm>
        </p:spPr>
        <p:txBody>
          <a:bodyPr>
            <a:normAutofit/>
          </a:bodyPr>
          <a:lstStyle/>
          <a:p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13FCB1A-EEDA-4D95-A029-D32CDB36C9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A1CBCD8-9D52-4B97-B8FA-7FC20DF17498}"/>
              </a:ext>
            </a:extLst>
          </p:cNvPr>
          <p:cNvSpPr/>
          <p:nvPr/>
        </p:nvSpPr>
        <p:spPr>
          <a:xfrm>
            <a:off x="2102178" y="1458452"/>
            <a:ext cx="91722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400" b="1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＊謙虛的態度：</a:t>
            </a:r>
            <a:endParaRPr kumimoji="0" lang="zh-TW" altLang="zh-TW" sz="4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一、自己能力的評估，下雪場景得適</a:t>
            </a:r>
            <a:endParaRPr kumimoji="0" lang="en-US" altLang="zh-TW" sz="4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zh-TW" sz="4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應對身處亞熱帶的人，還是一個</a:t>
            </a:r>
            <a:endParaRPr kumimoji="0" lang="en-US" altLang="zh-TW" sz="4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zh-TW" sz="4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陌生的環境。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4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二、行程不要太緊湊，探測雪況要更</a:t>
            </a:r>
            <a:endParaRPr kumimoji="0" lang="en-US" altLang="zh-TW" sz="4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zh-TW" sz="4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要料敵從寬。</a:t>
            </a:r>
          </a:p>
        </p:txBody>
      </p:sp>
    </p:spTree>
    <p:extLst>
      <p:ext uri="{BB962C8B-B14F-4D97-AF65-F5344CB8AC3E}">
        <p14:creationId xmlns:p14="http://schemas.microsoft.com/office/powerpoint/2010/main" val="590904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F2EC49-6A99-4054-A4EE-34A778C27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3551549"/>
            <a:ext cx="8915399" cy="2262781"/>
          </a:xfrm>
        </p:spPr>
        <p:txBody>
          <a:bodyPr>
            <a:normAutofit/>
          </a:bodyPr>
          <a:lstStyle/>
          <a:p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13FCB1A-EEDA-4D95-A029-D32CDB36C9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8199325-DE41-4A8F-8C23-9C0A97221473}"/>
              </a:ext>
            </a:extLst>
          </p:cNvPr>
          <p:cNvSpPr/>
          <p:nvPr/>
        </p:nvSpPr>
        <p:spPr>
          <a:xfrm>
            <a:off x="2906595" y="2304555"/>
            <a:ext cx="749116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TW" altLang="zh-TW" sz="4400" b="1" u="sng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＊全力的救援</a:t>
            </a:r>
            <a:r>
              <a:rPr lang="zh-TW" altLang="en-US" sz="4400" b="1" u="sng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及善後</a:t>
            </a:r>
            <a:r>
              <a:rPr lang="zh-TW" altLang="zh-TW" sz="4400" b="1" u="sng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endParaRPr lang="zh-TW" altLang="zh-TW" sz="44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TW" altLang="zh-TW" sz="4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每一位嚮導或領隊的</a:t>
            </a:r>
            <a:r>
              <a:rPr lang="zh-TW" altLang="en-US" sz="4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天生的職</a:t>
            </a:r>
            <a:r>
              <a:rPr lang="zh-TW" altLang="zh-TW" sz="4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責。</a:t>
            </a:r>
          </a:p>
        </p:txBody>
      </p:sp>
    </p:spTree>
    <p:extLst>
      <p:ext uri="{BB962C8B-B14F-4D97-AF65-F5344CB8AC3E}">
        <p14:creationId xmlns:p14="http://schemas.microsoft.com/office/powerpoint/2010/main" val="2854615855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</TotalTime>
  <Words>183</Words>
  <Application>Microsoft Office PowerPoint</Application>
  <PresentationFormat>寬螢幕</PresentationFormat>
  <Paragraphs>20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2" baseType="lpstr">
      <vt:lpstr>微軟正黑體</vt:lpstr>
      <vt:lpstr>標楷體</vt:lpstr>
      <vt:lpstr>Arial</vt:lpstr>
      <vt:lpstr>Century Gothic</vt:lpstr>
      <vt:lpstr>Times New Roman</vt:lpstr>
      <vt:lpstr>Wingdings 3</vt:lpstr>
      <vt:lpstr>絲縷</vt:lpstr>
      <vt:lpstr>案例 2022年2月，與夥伴們扛起裝備登上了雪山，並經歷了一場永難忘懷的山難意外。 </vt:lpstr>
      <vt:lpstr> 情境： 如果您是該隊伍的嚮導或領隊，您會怎麼處理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案例1 2022年2月，與夥伴們扛起裝備登上了雪山，並經歷了一場永難忘懷的山難意外。 </dc:title>
  <dc:creator>USER</dc:creator>
  <cp:lastModifiedBy>USER</cp:lastModifiedBy>
  <cp:revision>2</cp:revision>
  <dcterms:created xsi:type="dcterms:W3CDTF">2023-03-07T15:45:56Z</dcterms:created>
  <dcterms:modified xsi:type="dcterms:W3CDTF">2023-03-07T15:56:43Z</dcterms:modified>
</cp:coreProperties>
</file>