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7F9B55F-F1C5-1F47-6B5C-80AC0E5C84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8A0C69A7-0D0B-CA2A-F236-BA9FD8EBAE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47002EF-84E7-7178-7C60-8C37496F7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49287-DFCD-8046-91D5-4E8213CFE922}" type="datetimeFigureOut">
              <a:rPr lang="en-US" altLang="zh-TW" smtClean="0"/>
              <a:t>9/7/24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F8BC84B-BF69-0AB5-812D-E22D90999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5C501E9-3A0B-888B-FFF4-9393308C7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8E55D-E938-294B-B36B-D7AAFE9DCCE7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21331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E263921-F7CB-AFE4-89E1-B504E0D96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2E5BB30-3E64-1567-3596-E1529EF456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A788AC7-5845-F65A-EE80-FD52B1A44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49287-DFCD-8046-91D5-4E8213CFE922}" type="datetimeFigureOut">
              <a:rPr lang="en-US" altLang="zh-TW" smtClean="0"/>
              <a:t>9/7/24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F34F08F-D28E-5669-FEF1-DC53CF05D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FB65E17-C3D1-6E35-8A61-33ECE091B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8E55D-E938-294B-B36B-D7AAFE9DCCE7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2624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D76E299-1B99-9359-62DF-F80A2EC18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46B5E5FD-638A-0660-B5C0-3EFD57309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B11287D-85A3-85C9-49AE-58D71BA99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49287-DFCD-8046-91D5-4E8213CFE922}" type="datetimeFigureOut">
              <a:rPr lang="en-US" altLang="zh-TW" smtClean="0"/>
              <a:t>9/7/24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CF31E41-6853-F165-6583-1DB3588BC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CBCD326-429C-CD67-46AB-DECA7A486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8E55D-E938-294B-B36B-D7AAFE9DCCE7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19058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B0DCAB6-B3B1-4C76-8982-E019EF7B3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7AA0A56-1570-79E3-A2B9-9B7FEE2B3C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E8092A14-C501-9D8B-72E8-2BDB08E9F3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870A210C-00E1-90E3-F390-2D9D5A66C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49287-DFCD-8046-91D5-4E8213CFE922}" type="datetimeFigureOut">
              <a:rPr lang="en-US" altLang="zh-TW" smtClean="0"/>
              <a:t>9/7/24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FC4EC9ED-B050-4FA2-0728-EAC5D41D8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E4D25C6F-A6CF-DCA5-DA84-84E5ED3EC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8E55D-E938-294B-B36B-D7AAFE9DCCE7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4610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307B6C0-C80F-8627-F656-9D1E7E335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3CE1A64B-68BE-811E-9FB9-195436B195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71A3DB67-903D-F898-2AA0-6583C9A69E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4D19FB9E-67F0-B3FE-CA38-0062359F22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B9651A12-C73E-AF2A-80A2-3C5F72195E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7C8047D5-70AF-7C8E-B5FC-F713B22BF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49287-DFCD-8046-91D5-4E8213CFE922}" type="datetimeFigureOut">
              <a:rPr lang="en-US" altLang="zh-TW" smtClean="0"/>
              <a:t>9/7/24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448C1BCA-5BA0-BD02-B102-6D82A68EA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C0932E87-94A4-B56E-E51D-266144389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8E55D-E938-294B-B36B-D7AAFE9DCCE7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9062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C8266F2-5CED-BD93-5A03-F6665C6D7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F6F3BBD3-EC99-F6DB-BF9E-6B0BCE26D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49287-DFCD-8046-91D5-4E8213CFE922}" type="datetimeFigureOut">
              <a:rPr lang="en-US" altLang="zh-TW" smtClean="0"/>
              <a:t>9/7/24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E09E88E5-AE19-A88E-5FC3-53CC83CEF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A5FEFE20-77CC-6EC8-3048-01732759C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8E55D-E938-294B-B36B-D7AAFE9DCCE7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03715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8F55E8CB-139B-9FD7-6386-139FB3E48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49287-DFCD-8046-91D5-4E8213CFE922}" type="datetimeFigureOut">
              <a:rPr lang="en-US" altLang="zh-TW" smtClean="0"/>
              <a:t>9/7/24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89C9E98B-7248-350F-1222-2425EED79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8938643F-7F3E-49D7-49B9-42DD42E45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8E55D-E938-294B-B36B-D7AAFE9DCCE7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82253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CAAC633-5A7A-24E6-D435-55DFBC0E8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FE5D8CC-ABA0-DD90-5FEF-A7850F60B1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1E749F52-BFA0-6D99-327F-3899D07E80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AE3BF3E4-0ADD-0DA6-D93B-3B21855A8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49287-DFCD-8046-91D5-4E8213CFE922}" type="datetimeFigureOut">
              <a:rPr lang="en-US" altLang="zh-TW" smtClean="0"/>
              <a:t>9/7/24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C888D929-7C25-AEC5-4338-BD7A0AF93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DD5096E8-A3E6-40AD-C6AC-A9BC15402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8E55D-E938-294B-B36B-D7AAFE9DCCE7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21184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FF3879B-6978-2457-E942-AC42752B7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CD709290-1ADD-12A0-EC51-F33ADFE44D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C66B9F9B-2ED6-6817-17BF-08E1E3A639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EC4CCD9B-52F6-2BD7-F48C-08BBEAD38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49287-DFCD-8046-91D5-4E8213CFE922}" type="datetimeFigureOut">
              <a:rPr lang="en-US" altLang="zh-TW" smtClean="0"/>
              <a:t>9/7/24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47ADB06F-DC55-6D40-DE15-8788D4017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5992B715-767D-E258-6DE7-8B763E240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8E55D-E938-294B-B36B-D7AAFE9DCCE7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9405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4A7B777-32B6-7D82-5B73-A8C644AA1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92BE58E5-690C-6D1D-3942-55DA3FB521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2157F3F-3655-FB5F-DC6D-3447A9A31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49287-DFCD-8046-91D5-4E8213CFE922}" type="datetimeFigureOut">
              <a:rPr lang="en-US" altLang="zh-TW" smtClean="0"/>
              <a:t>9/7/24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EF935AE-6A63-B867-6E89-7CAE05476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4278728-C64F-3442-0BA9-7B4E33A9A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8E55D-E938-294B-B36B-D7AAFE9DCCE7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0650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D9703EEC-D558-5F0C-1F64-2144D40E34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23E35174-F0DB-39D6-1011-6F6E4A0FE0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BD4494B-80DA-446F-1165-84E6C38E0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49287-DFCD-8046-91D5-4E8213CFE922}" type="datetimeFigureOut">
              <a:rPr lang="en-US" altLang="zh-TW" smtClean="0"/>
              <a:t>9/7/24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4DAE3C6-B9BF-031B-F16F-F0145B75D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C044DDB-D1DE-6D24-0397-F2265AEF6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8E55D-E938-294B-B36B-D7AAFE9DCCE7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0252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4B531F3A-EA2F-4B12-F18C-CDADB3BBC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889BC82E-6E44-7DEE-5589-20D486FCFE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2B55AAC-AB83-ED42-239F-941F38C2BF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949287-DFCD-8046-91D5-4E8213CFE922}" type="datetimeFigureOut">
              <a:rPr lang="en-US" altLang="zh-TW" smtClean="0"/>
              <a:t>9/7/24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DA5C3B9-37ED-23C2-8797-E1132D1B74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9849078-C5D3-F1CA-0C84-C1B16BEAE5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68E55D-E938-294B-B36B-D7AAFE9DCCE7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35516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460E27E-F71B-945E-37E3-A7E97D9F14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/>
              <a:t>山難救援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558D87E1-AA41-1D2C-0D7E-C2226FD216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/>
              <a:t>案例</a:t>
            </a:r>
            <a:r>
              <a:rPr lang="en-US" altLang="zh-TW" dirty="0"/>
              <a:t>1</a:t>
            </a:r>
            <a:endParaRPr lang="zh-TW" altLang="en-US" dirty="0"/>
          </a:p>
          <a:p>
            <a:r>
              <a:rPr lang="en-US" altLang="zh-TW" b="0" i="0" u="none" strike="noStrike" dirty="0">
                <a:solidFill>
                  <a:srgbClr val="030303"/>
                </a:solidFill>
                <a:effectLst/>
                <a:latin typeface="Arial" panose="020B0604020202020204" pitchFamily="34" charset="0"/>
              </a:rPr>
              <a:t>2023</a:t>
            </a:r>
            <a:r>
              <a:rPr lang="zh-TW" altLang="en-US" b="0" i="0" u="none" strike="noStrike" dirty="0">
                <a:solidFill>
                  <a:srgbClr val="030303"/>
                </a:solidFill>
                <a:effectLst/>
                <a:latin typeface="Arial" panose="020B0604020202020204" pitchFamily="34" charset="0"/>
              </a:rPr>
              <a:t>年</a:t>
            </a:r>
            <a:r>
              <a:rPr lang="en-US" altLang="zh-TW" b="0" i="0" u="none" strike="noStrike" dirty="0">
                <a:solidFill>
                  <a:srgbClr val="030303"/>
                </a:solidFill>
                <a:effectLst/>
                <a:latin typeface="Arial" panose="020B0604020202020204" pitchFamily="34" charset="0"/>
              </a:rPr>
              <a:t>4</a:t>
            </a:r>
            <a:r>
              <a:rPr lang="zh-TW" altLang="en-US" b="0" i="0" u="none" strike="noStrike" dirty="0">
                <a:solidFill>
                  <a:srgbClr val="030303"/>
                </a:solidFill>
                <a:effectLst/>
                <a:latin typeface="Arial" panose="020B0604020202020204" pitchFamily="34" charset="0"/>
              </a:rPr>
              <a:t>月，能高縱走「領隊照顧落後女教授」失溫罹難事件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88438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5A36FF3-C970-5001-1DCD-C3C8192D4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如果我是領隊，我會如何處理？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162214F-0BAC-92A1-7C51-08C5A6F990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TW" sz="2300" dirty="0"/>
              <a:t>1.</a:t>
            </a:r>
            <a:r>
              <a:rPr lang="zh-TW" altLang="en-US" sz="2300" dirty="0"/>
              <a:t> 氣象判讀：基本上天氣預報不佳時，我都會直接取消。若決定權不在我時，天候惡劣條件下出團，裝備攜帶會更加齊全。像是化纖材質保暖衣物就算濕了也具有保暖效果。</a:t>
            </a:r>
          </a:p>
          <a:p>
            <a:r>
              <a:rPr lang="en-US" altLang="zh-TW" sz="2300" dirty="0"/>
              <a:t>2.</a:t>
            </a:r>
            <a:r>
              <a:rPr lang="zh-TW" altLang="en-US" sz="2300" dirty="0"/>
              <a:t>無論是否有協作同行，我的背包永遠有爐頭爐具、帳篷、睡袋。</a:t>
            </a:r>
          </a:p>
          <a:p>
            <a:r>
              <a:rPr lang="en-US" altLang="zh-TW" sz="2300" dirty="0"/>
              <a:t>3.</a:t>
            </a:r>
            <a:r>
              <a:rPr lang="zh-TW" altLang="en-US" sz="2300" dirty="0"/>
              <a:t>通訊設備，在山上只靠手機通訊是不夠的，我會攜帶二支無線電。</a:t>
            </a:r>
          </a:p>
          <a:p>
            <a:r>
              <a:rPr lang="en-US" altLang="zh-TW" sz="2300" dirty="0"/>
              <a:t>4.</a:t>
            </a:r>
            <a:r>
              <a:rPr lang="zh-TW" altLang="en-US" sz="2300" dirty="0"/>
              <a:t>我會堅持團進團出，並約好地點等待，若走著走著就拆隊了至少要有一位協作或嚮導隨行。如果是我的隊員走得太快，我會派自己追上隊員並親自跟她們說請她們遵守團進團出原則，請其中一位協作幫忙押隊照顧葉教授。</a:t>
            </a:r>
          </a:p>
          <a:p>
            <a:r>
              <a:rPr lang="en-US" altLang="zh-TW" sz="2300" dirty="0"/>
              <a:t>5.</a:t>
            </a:r>
            <a:r>
              <a:rPr lang="zh-TW" altLang="en-US" sz="2300" dirty="0"/>
              <a:t>撤退決策地點，出發後天氣不佳決策撤退的地點很重要，倘若我在天池山莊時就由預報及時就能判斷未來的幾天都不會好轉，我會選擇在天池山莊就撤退。</a:t>
            </a:r>
          </a:p>
          <a:p>
            <a:endParaRPr lang="zh-TW" altLang="en-US" sz="2300" dirty="0"/>
          </a:p>
          <a:p>
            <a:endParaRPr lang="zh-TW" altLang="en-US" sz="2300" dirty="0"/>
          </a:p>
        </p:txBody>
      </p:sp>
    </p:spTree>
    <p:extLst>
      <p:ext uri="{BB962C8B-B14F-4D97-AF65-F5344CB8AC3E}">
        <p14:creationId xmlns:p14="http://schemas.microsoft.com/office/powerpoint/2010/main" val="720753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2E2B64D-97B9-882E-92FF-29F250554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F3D5A27-5D53-D495-CE31-C6736E3430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68097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寬螢幕</PresentationFormat>
  <Slides>3</Slides>
  <Notes>0</Notes>
  <HiddenSlides>0</HiddenSlide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4" baseType="lpstr">
      <vt:lpstr>Office 佈景主題</vt:lpstr>
      <vt:lpstr>山難救援</vt:lpstr>
      <vt:lpstr>如果我是領隊，我會如何處理？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山難救援</dc:title>
  <dc:creator>子萱 劉</dc:creator>
  <cp:lastModifiedBy>子萱 劉</cp:lastModifiedBy>
  <cp:revision>3</cp:revision>
  <dcterms:created xsi:type="dcterms:W3CDTF">2024-09-06T12:49:31Z</dcterms:created>
  <dcterms:modified xsi:type="dcterms:W3CDTF">2024-09-06T22:36:43Z</dcterms:modified>
</cp:coreProperties>
</file>